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60" r:id="rId46"/>
    <p:sldId id="461" r:id="rId47"/>
    <p:sldId id="462" r:id="rId48"/>
    <p:sldId id="435" r:id="rId49"/>
    <p:sldId id="463" r:id="rId50"/>
    <p:sldId id="410" r:id="rId51"/>
    <p:sldId id="46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59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04T00:14:18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15849 6681 0,'-14'13'125,"-12"93"-94,13-67-15,-1-39-16,14 40 15,-26-27 1,26 1-16,0-1 16,-13-13-1,13 13 17,0 0-17,26-52 95,14-67-95,-27 93 1,0-14-16,-13 1 31,14 12-31,-14 1 63,0 0-32,0 0 31,0-1-30,13 14 108,0 0-124,-13 14 15,13-1-31,0-13 16,1 0-16,-14 13 15,0 0 1,13-13 15,0 0-15,-13 27 15,13-27-31,-13 13 31,14-13-15,-1 0 0,-13 13-1,13 1-15,0-14 31,1 13-15,-14 0 0,0 0-1,13-13 1,-13 13 15</inkml:trace>
  <inkml:trace contextRef="#ctx0" brushRef="#br0" timeOffset="2416.48">15782 6694 0,'0'13'375,"14"27"-328,-14 0-31,13-27-1,-13 0 1,13 13 0,-13-12-16,0-1 15,0 13 1,0 14 15,0-13 0,13-14-15,-13 0-16,0 0 16,14 0-1,-14 1-15,13-1 31,-13 0-15,0 0 0,0 14 15,0-14 31,13 14-46,-13-14 0,13 0-16,-13 0 15,0 0-15,0 1 16,0-1 0,0 0-1,0 0 1,0 1 62,0-1-47,0 0 16,0 0-16,0 0 47</inkml:trace>
  <inkml:trace contextRef="#ctx0" brushRef="#br0" timeOffset="4415.46">15663 7117 0,'0'14'156,"0"-1"-140,14-13-16,-14 13 31,66 40 0,-40-40-15,-26 0-16,0 1 16,13-14-1,1 0 1,-14 13 0,26 0 15,-13 13-31,1-12 15,-1-14-15,13 13 16,-13 0 0,1-13 15,-1 13 0,0-13 79,0 0-64,1 0-30,12 14-16,-13-14 16,1 0-1,-1 0 32,0 0-31,13-27-16,-26 14 0,14-27 31,-1 14-15,-13-1 15,0 14-15,13 13 15,-13-13-31,0 0 31</inkml:trace>
  <inkml:trace contextRef="#ctx0" brushRef="#br0" timeOffset="5993.8">16073 6985 0,'0'-13'16,"0"0"-1,53-1 17,-39 14-17,65-13 1,27 13 15,-67 0-15,94 0-1,-107 0 1,14 0-16,0 13 0,65 1 16,-78-14-1,13 13-15,26 13 16,-40-13-1,14 14-15,0-14 0,-27-13 16,0 0-16,13 13 16,-12 1-16,25-1 15,-25-13-15,-1 0 0,0 0 16,0 13 0,1 0-16,12 1 15,-13-14 1,0 13-1,1 0-15,-14 0 16,39 0 0,-12 1-16,-14-1 15,0 0-15,1 0 16,12 1-16,-13-1 16,14 0-1,-14 0 1,0-13-16,0 13 0,-13 14 15,14-27-15,12 0 16,-13 13-16,14 0 16,-27 1 15,13-14-15,0 0 15,0 0 0,-13 13 0,14-13 16,-14 13-47,92 14 31,-65-1-15,-14-26 0,13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25:12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5953 0,'13'0'406,"93"40"-343,-93-27-48,93 0 16,-93-13-15,14 27 0,26-27-1,26 13 79,-39 0-94,79 27 31,-106-40-31,0 13 16,0-13-16,1 0 16,-1 0-16,27 0 46,-27 27-30,27-27 0,-14 0-16,-13 0 0,0 0 15,1 0 1,12 0 15,-13 0 32</inkml:trace>
  <inkml:trace contextRef="#ctx0" brushRef="#br0" timeOffset="2037.84">1548 6601 0,'-13'14'78,"13"-1"-62,0 13 0,0 1-1,-14-14 1,14 0-16,0 0 16,0 1-1,0-1 16,0 13 1,0-12-1,0-1 0,0 0 0,0 0-15,14-13 15,-1 0-15,0 13-16,0-13 16,27 14 15,-27-14-31,14 0 15,-14 0-15,0 0 16,0 0 0,1 0-1,-1 0 17,26 0-17,-12 0-15,-14 0 31,0 0-31,1-14 16,-1 1 31,0 0-47,-13 0 16,0 0-1,0-14-15,0 14 16,0-14-16,0 1 31,-13-1-31,13 14 16,-13 13-1,-1-13-15,1 0 16,13 0-16,-66-14 47,53 27-47,13-13 15,-13 13 1,-1 0 15,-12 0-15,-1 0 0,14 0-1,0 0-15,0 0 16,-14 0-16,1 0 31,-1 0-15,14 0 31,0 0-16,0 13-31,-1 0 0,1-13 15,0 27-15,-13-1 32,26 1-17</inkml:trace>
  <inkml:trace contextRef="#ctx0" brushRef="#br0" timeOffset="3130.21">2051 6760 0,'0'-13'78,"0"0"-47,-14 13-15,1 0 15,13-14 1</inkml:trace>
  <inkml:trace contextRef="#ctx0" brushRef="#br0" timeOffset="6108.01">2461 6548 0,'-27'0'453,"14"0"-391,-14 0-46,1 0 0,0 0-1,-14 0 1,-53 0 78,80 0-79,13 14 157,0 52-125,0-53-31,0 40-1,0-40 1,0 14-16,0-14 47,0 0-32,0 0 17,13-13 108,1 0-124,-1 0-1,13-26 1,27-1 0,-13 27-1,-1 0 1,28 0 31,-28 0 0,-25 14-47,-1-14 15,-13 13 1,26-13-16,-13 13 16,1 0-1,-1 1 16,0 25 1,-13-26-17,0 1-15,0-1 16,0 0 0,0 0-16,-53 27 46,53-27-46,-79 14 16,66-27 0,-14 0-1,14 0-15,-27 0 32,27 0 14,0 0-14,0 0-17,-1 0 1,1 0 0,-13 0-16,12 0 15,1 0 32,0 0-31</inkml:trace>
  <inkml:trace contextRef="#ctx0" brushRef="#br0" timeOffset="114504.51">2712 13467 0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47:19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2725 13454 0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2:31:01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9168 4366 0,'0'79'359,"53"622"-281,-53-648 219,-80 384-235,14-265-46,-40 370 0,80-463-1,13 27-15,-1-26 16,-12 65 0,13-66-16,13-39 15,-13 66 1,-1-80-1,14 41-15,0-28 0,-13 14 16,-13-13-16,12-27 16,14 40-16,-13-13 15,13-14-15,-13 1 16,0 26-16,-1 13 16,1 13-1,0-52 1,13-1-16,0 14 15,0-14 1,0-13-16,0 1 16,0-1-1,0 53 1,0 0 0,0-39-1,0-1-15,0 0 16,13 27-1,-13-39-15,27 105 32,-1-40-17,-13-39 1,14 39-16,-14-52 0,0 12 16,14 41-16,-14-54 15,0 1-15,0-1 16,14 27-1,39 66 1,-26 13 0,-14-105-16,14 105 15,-14-105-15,-12 12 16,-14 1-16,0-14 16,0-12-1,26 12 329,67 106-297,-40-79-32,158 185 17,-198-198-17,1-27-15,12 14 16,1-1 0,-1-13-1,1 27 1,184 26 46,-39 0-15,-119-52-31,-13-14-16,66 39 15,-80-39 1,93 66-16,66-13 16,80-13-1,52 39 17,-26-65-17,-158-14-15,-27 0 16,52 0-16,-65 0 0,-27 0 15,0 0-15,-13 0 16,0 0-16,-13 0 16,39 0 312,120 0-281,-147 0-47,412 13 47,-412-13-47,1 0 15,-13 0-15,26-13 16,14-1-16,171-12 47,-185 13-32,-13 13-15,0-13 16,-13 13 0,-14 0-16,14-14 0,-1 14 15,28 0 1,-41 0-16,40 0 15,-39 0-15,39 0 16,0 0 0,-26 0-1,-27 0-15,27 0 0,-1 0 16,27 0-16,0 0 0,-39 0 16,39 0-1,27 0 1,39 0-1,-92 0-15,52 0 16,-65 0-16,-1 0 16,14 0-16,0 0 15,-1 0 1,1 0-16,92 0 16,-105 0-16,26 0 15,0 14-15,-27-14 16,14 0-16,13 0 15,-27 0-15,53 0 16,-26 0 0,-13 0-16,-14 0 15,14 0-15,13 0 0,13 0 16,-13 0-16,13 0 16,-26 13-16,39-13 15,67 0 1,-80 0-1,-26 0-15,-1 0 16,-12 0-16,26 13 16,-14 0-16,14-13 15,27 27 1,12-1 0,-25-13-16,-28 1 15,14 12 1,-40-26-16,14 27 0,-1-1 15,1-13 1,-1 14 0,67 131-1,-54-52-15,-12-79 0,-14 65 16,27-52 0,-27 0-16,0-1 0,-13 1 15,80 119 16,-67-120-31,-13-25 0,26 65 360,93 344-298,-105-383-46,105 251 0,-93-211-1,14 52-15,26 13 16,-53-105-1,14 13-15,12 53 16,28 13 0,131 384 77,-13-186-93,212 199 16,-304-410-16,26 39 16,251 358-1,-171-278 1,52-66 0,-66-67 30,-105-78 236,568-14-235,304-40-16,-700 13-16,-147 27-15,147-39 0,-186 39 16,199-93 0,92 27-1,92-40 1,-91-26 15,-200 26-31,-105 66 0,40 14 0,-67-1 16,1 14-1,224-79 235,503-120-203,1032-555-15,-1627 621-17,106-185 1,-146 226-16,158-187 15,239-356 1,-370 344 15,-120 251-15,133-410 31,-119 212 172,-67-1866-173,-79 1680-30,-396-965 15,409 1323-31,14-14 16,-1 53-16,67 40 16,-66-79 218,-2620-1389-187,1998 1084-32,-3413-979 17,3889 1363-32,198 0 15,-12 0 1,12 0-16,-105 0 266,-1046 0-235,874 67-16,-3030 568 17,2924-543-32,53-12 0,238-41 15,13 1-15,-211 26 16,211-26 0,40-40-1,53 0 32,-159 0 172,-252 0-172,318-13-32,-1124 13 17,1058 0-32,80 0 15,25 0-15,-118 0 16,132 0-1,40 0-15,-53 13 16,26-13-16,-132 26 78,146-13-62,13-13-16,-14 14 15,-52-1-15,-40-13 16,92 0 0,-13 0-16,-12 0 15,-107-27 63,146 27-78,-1 0 16,-12 0-16,13 0 16,-14 0-1,1 0-15,-40 0 16,52 0-16,-52 0 47,53 0-32,-40 0 17,27-13-17,12 0-15,1 13 16,0 0 0,0 0-1,-1 0 16,1 0-15,-106 0-16,79 13 16,27-13-16,0 13 15,0-13-15,0 0 16</inkml:trace>
  <inkml:trace contextRef="#ctx0" brushRef="#br0" timeOffset="-6799.58">22357 0 0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001567"/>
            <a:ext cx="11699087" cy="4682474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5505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87802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12" Type="http://schemas.openxmlformats.org/officeDocument/2006/relationships/image" Target="../media/image1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customXml" Target="../ink/ink1.xml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13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8.emf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7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2023.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For 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At least one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14:cNvPr>
              <p14:cNvContentPartPr/>
              <p14:nvPr/>
            </p14:nvContentPartPr>
            <p14:xfrm>
              <a:off x="5638680" y="2400120"/>
              <a:ext cx="729000" cy="281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9320" y="2390760"/>
                <a:ext cx="747720" cy="3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14:cNvPr>
              <p14:cNvContentPartPr/>
              <p14:nvPr/>
            </p14:nvContentPartPr>
            <p14:xfrm>
              <a:off x="509760" y="2143080"/>
              <a:ext cx="466920" cy="270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400" y="2133720"/>
                <a:ext cx="485640" cy="27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What about: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14:cNvPr>
              <p14:cNvContentPartPr/>
              <p14:nvPr/>
            </p14:nvContentPartPr>
            <p14:xfrm>
              <a:off x="981000" y="48434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40" y="48340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</a:t>
                </a:r>
                <a:r>
                  <a:rPr lang="en-US" b="1" dirty="0"/>
                  <a:t>time domain is necessarily bounded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verification,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53" r="-1199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: Bounded horizon/Compact co-domains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i.e.,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(e.g.,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(i.e.,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083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65850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14:cNvPr>
              <p14:cNvContentPartPr/>
              <p14:nvPr/>
            </p14:nvContentPartPr>
            <p14:xfrm>
              <a:off x="3138480" y="0"/>
              <a:ext cx="7144200" cy="547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9120" y="-9360"/>
                <a:ext cx="7162920" cy="54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3" r="-1563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3983</Words>
  <Application>Microsoft Office PowerPoint</Application>
  <PresentationFormat>Widescreen</PresentationFormat>
  <Paragraphs>730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Testing : Bounded horizon/Compact co-domains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 Deshmukh</cp:lastModifiedBy>
  <cp:revision>22</cp:revision>
  <dcterms:created xsi:type="dcterms:W3CDTF">2020-09-28T01:22:59Z</dcterms:created>
  <dcterms:modified xsi:type="dcterms:W3CDTF">2023-10-16T18:39:33Z</dcterms:modified>
</cp:coreProperties>
</file>